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AF70"/>
    <a:srgbClr val="8A7853"/>
    <a:srgbClr val="A1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27205-6879-4F01-9814-9D6D1119E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4130E-5C41-46D5-B222-0CB33C609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E2F448-F103-42D9-8D62-050DB616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6C525-BE49-4DAE-8E0D-2467C38B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663C-EF62-4E19-8171-93622AE0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6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26801-A190-4AEC-9B3D-9BD537D5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8A3EF8-ECDC-4BE2-A311-203F0EAF7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54833-F99E-4EAE-8B23-4BA30A8E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DD03A-5F0E-4C9F-8617-8810A70D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861FA-6200-419C-9A19-69505B5C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8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DAD3AA-0516-423F-A2D7-631171D20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F2E87-45CE-4E4B-A246-871766461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4EB6B-F326-42BC-9079-56C8363D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C29CD-A185-4F55-845A-BFB27909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F1051-64A9-4B1E-B986-9679E056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7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26ACF-D61D-4042-94D3-57229B37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9419F-45AC-4DF6-AD00-A8F81D77B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37441-DB0B-404E-9EBD-98D3D0BD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EB60B-18D4-4C49-B53C-25DB24D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428F8-FB48-4A5C-A66D-4A999928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95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CAC73-EF5E-48F3-B115-E5236BC4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E402E-95F9-4FA5-BAF9-88E11FFCA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E4FD2-DFC7-4E53-AE72-9432FC74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040F0-A0C7-4176-BE6E-B2037F73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3B798-9F78-4C9C-8784-50971FA6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9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606CA-6BF3-45CF-ACD7-769C3388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45788-6184-4585-8779-9844E1791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31FF39-3F04-4FD2-A322-F6E7CBCA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58E3EF-1ECA-43BA-A5BD-4698A900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16D648-C485-417A-B502-DD1BE4CD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9F0BB-C9F8-4790-A548-0A84692D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8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B7198-329D-4665-999D-AD5EC3D6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72C18-0035-4DDA-ACFD-ABEFC4D97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8B791E-7B11-49C7-A049-EA30D1A8C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C80BA1-294E-45BB-AE4F-CC586C3D9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494660-50D8-4EC8-A710-B677E1661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1C011-A3D6-4665-880D-49B116AD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E52464-3470-41C2-88F9-35BE7B5D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5C9552-FD36-4E6B-8412-C4EFD872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D882F-DE8C-41F2-90E6-042F2ED0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1B19A6-ABD1-4809-A560-E7A4B363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F59942-FACD-42DA-B308-E4D9095F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6A04EA-9B13-4C3E-8C4F-57AA4C28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9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6FD237-CD83-4557-8249-CE67DB1D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53B295-0029-473E-9808-DD3F3BF0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DE2226-2297-4CE6-98EF-DE5080A8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5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7C08A-2DB8-42C4-9C92-9978F5B2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A8852-CC3E-47C5-AD91-034B045CF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FF3DE-D296-4D67-B136-8298F0F0D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3ECAC-CC8B-46F6-B8AD-FF6C6073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16D02-0CFB-4A6D-96CD-87524B99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9BA9D-B093-48EF-8B21-320F53C1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63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7FEA3-ACCA-4392-A73E-D09E44D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D7D7D-BE00-4335-88D5-6D2F55218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5A094E-5DA5-40D3-9557-D2AEC48DB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E3D6A5-916F-438E-8D71-4F922583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BCDA89-5246-41BD-B1B6-DC86A804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D77B4-D671-4842-B54A-D611063B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5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8B8A3C-F221-4517-B3E7-14445923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EB9EF-17A7-484B-83A4-0CBA58EE4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53EDD-0B2B-4856-A086-98DA64963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D8067-A8A5-4659-B248-3AB2D2A61AD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699DE-0E74-409D-9641-22E55239F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4E740-D4DC-4F4B-A38F-D779D8E12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DF02B-C5B1-45FD-9826-F6341002C2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5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269829-8466-4940-BADE-02717F161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8"/>
            <a:ext cx="6096000" cy="3424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F9191B-38F7-4C9A-AB88-5869C9A7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094"/>
            <a:ext cx="6096001" cy="34259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35FC9E-2BF0-4677-92FD-A8EFBEFC2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29000"/>
            <a:ext cx="6095999" cy="3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25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038185-2ECD-4381-B186-C33E00B8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0"/>
            <a:ext cx="6096000" cy="342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9E5684-3CC8-4936-82AC-624CA5BA8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331" y1="30732" x2="6331" y2="3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96" y="4948"/>
            <a:ext cx="6092703" cy="3422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14A1AC-9861-43EF-BA7D-7485D645C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56" y="3425296"/>
            <a:ext cx="6099297" cy="34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8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E8FAF2-56A5-4DBA-8DE9-DEA2174EC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3" b="91049" l="9962" r="89984">
                        <a14:foregroundMark x1="50081" y1="91049" x2="50081" y2="91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" y="0"/>
            <a:ext cx="6095634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7E54A1-F710-4D15-A27C-E1E9CD39D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48"/>
            <a:ext cx="6096000" cy="3424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500ABD-D9F6-4D49-BF36-400710B73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82" y="3427352"/>
            <a:ext cx="6095634" cy="3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0A82A3-6D3E-4A2F-9B39-9DD79F62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9"/>
            <a:ext cx="6096001" cy="3420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98D574-4CD4-411A-B4F1-F2FBD5C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6800"/>
            <a:ext cx="6096001" cy="34222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A94F7D-C17A-4079-8A2B-A48E55000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30240"/>
            <a:ext cx="6095998" cy="34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D731F5-65B3-40C8-8FBE-F2C90FBE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91" y="0"/>
            <a:ext cx="4681617" cy="68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6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D87DE9-20F0-4FE7-BB11-2AE70AB40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5787"/>
          <a:stretch/>
        </p:blipFill>
        <p:spPr>
          <a:xfrm>
            <a:off x="7510383" y="-2990"/>
            <a:ext cx="4681617" cy="6860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45FAE5-6CC2-4DD6-BB0E-9F30EDEBB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5787"/>
          <a:stretch/>
        </p:blipFill>
        <p:spPr>
          <a:xfrm>
            <a:off x="2" y="-2990"/>
            <a:ext cx="4681617" cy="68609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9565B88-4DEE-402B-909C-6A4774709594}"/>
              </a:ext>
            </a:extLst>
          </p:cNvPr>
          <p:cNvGrpSpPr/>
          <p:nvPr/>
        </p:nvGrpSpPr>
        <p:grpSpPr>
          <a:xfrm>
            <a:off x="0" y="660109"/>
            <a:ext cx="4681617" cy="2627482"/>
            <a:chOff x="0" y="3094"/>
            <a:chExt cx="12191999" cy="684256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BF3A11-26E9-4230-95A8-99FF730B2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48"/>
              <a:ext cx="6096000" cy="342405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70DBB2-6A9C-4105-A8FE-B9F699371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8" y="3094"/>
              <a:ext cx="6096001" cy="342590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90A104D-4DD0-4BDC-B21C-3EE56CD4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429000"/>
              <a:ext cx="6095999" cy="3416656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6D8814-AA33-480E-999D-6E9BA40F516B}"/>
              </a:ext>
            </a:extLst>
          </p:cNvPr>
          <p:cNvGrpSpPr/>
          <p:nvPr/>
        </p:nvGrpSpPr>
        <p:grpSpPr>
          <a:xfrm>
            <a:off x="0" y="3570634"/>
            <a:ext cx="4681617" cy="2628899"/>
            <a:chOff x="0" y="4948"/>
            <a:chExt cx="12191999" cy="684625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BFC1A9-DE70-410C-B454-4E6163E32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800"/>
              <a:ext cx="6096000" cy="3422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DD02EB7-3E54-4201-8EB8-84858B9F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6331" y1="30732" x2="6331" y2="307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296" y="4948"/>
              <a:ext cx="6092703" cy="34222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6B7DC1-CACF-4424-88F8-F03FAE12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056" y="3425296"/>
              <a:ext cx="6099297" cy="34259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0FBF96-F90B-4467-8C4A-2A6651BAEE53}"/>
              </a:ext>
            </a:extLst>
          </p:cNvPr>
          <p:cNvGrpSpPr/>
          <p:nvPr/>
        </p:nvGrpSpPr>
        <p:grpSpPr>
          <a:xfrm>
            <a:off x="7510382" y="659831"/>
            <a:ext cx="4681618" cy="2631589"/>
            <a:chOff x="367" y="0"/>
            <a:chExt cx="12191633" cy="68530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59D5D1B-955B-47EC-9837-91607CDD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13" b="91049" l="9962" r="89984">
                          <a14:foregroundMark x1="50081" y1="91049" x2="50081" y2="91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" y="0"/>
              <a:ext cx="6095634" cy="3429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AFB480-EB19-4265-BF28-80928148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948"/>
              <a:ext cx="6096000" cy="342405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A8E885D-C874-41DD-8BB1-398047D15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182" y="3427352"/>
              <a:ext cx="6095634" cy="34257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EEAE6F-F2C9-4FCC-BB1D-034E492C5852}"/>
              </a:ext>
            </a:extLst>
          </p:cNvPr>
          <p:cNvGrpSpPr/>
          <p:nvPr/>
        </p:nvGrpSpPr>
        <p:grpSpPr>
          <a:xfrm>
            <a:off x="7508415" y="3567945"/>
            <a:ext cx="4683022" cy="2631588"/>
            <a:chOff x="0" y="6800"/>
            <a:chExt cx="12191999" cy="68512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0DE580-0CAB-405B-9A3D-B059A819F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49"/>
              <a:ext cx="6096001" cy="342035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5E0F951-5F2D-494F-9295-C9685559E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8" y="6800"/>
              <a:ext cx="6096001" cy="342220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FDB89FA-9416-4F06-8CCC-BFAB57A8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430240"/>
              <a:ext cx="6095998" cy="3427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917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유시온</dc:creator>
  <cp:lastModifiedBy>유시온</cp:lastModifiedBy>
  <cp:revision>5</cp:revision>
  <dcterms:created xsi:type="dcterms:W3CDTF">2021-12-03T04:22:23Z</dcterms:created>
  <dcterms:modified xsi:type="dcterms:W3CDTF">2021-12-03T04:58:11Z</dcterms:modified>
</cp:coreProperties>
</file>